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ed3f5375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ed3f5375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ed3f5375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ed3f5375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ed3f5375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ed3f5375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ed3f5375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ed3f5375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ed3f5375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ed3f5375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ed3f537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ed3f537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ed3f5375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ed3f537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ed3f537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ed3f537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ed3f5375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ed3f5375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ed3f537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ed3f537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ed3f5375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ed3f5375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ed3f5375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ed3f5375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ed3f5375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ed3f5375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8.jp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IVYMZMagkUY" TargetMode="External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Z5FT8QNsMpwDoKyo2G8sHuFHyLL1Cb40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pyxakW0P7ww0yZFFNN5Q2WPch89nbrvZ/view" TargetMode="External"/><Relationship Id="rId6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gif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Relationship Id="rId6" Type="http://schemas.openxmlformats.org/officeDocument/2006/relationships/image" Target="../media/image27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0833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Auto Mini-hoop Scoring System</a:t>
            </a:r>
            <a:endParaRPr sz="4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135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4951"/>
              <a:buNone/>
            </a:pPr>
            <a:r>
              <a:rPr lang="en" sz="2080"/>
              <a:t>CE4172 Project</a:t>
            </a:r>
            <a:endParaRPr sz="208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4951"/>
              <a:buNone/>
            </a:pPr>
            <a:r>
              <a:rPr lang="en" sz="2080"/>
              <a:t>Wong Wei Bin U2022892D</a:t>
            </a:r>
            <a:endParaRPr sz="208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425" y="0"/>
            <a:ext cx="2845151" cy="31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2875" y="1000623"/>
            <a:ext cx="2713149" cy="19000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 UI 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400" y="1102863"/>
            <a:ext cx="4252817" cy="39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5">
            <a:alphaModFix/>
          </a:blip>
          <a:srcRect b="1787" l="0" r="0" t="5594"/>
          <a:stretch/>
        </p:blipFill>
        <p:spPr>
          <a:xfrm>
            <a:off x="6724801" y="760375"/>
            <a:ext cx="2107500" cy="43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50" y="3036000"/>
            <a:ext cx="2107500" cy="21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250" y="1068825"/>
            <a:ext cx="676348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UNLIVE Demo</a:t>
            </a:r>
            <a:endParaRPr/>
          </a:p>
        </p:txBody>
      </p:sp>
      <p:pic>
        <p:nvPicPr>
          <p:cNvPr descr="Minihoop integrated with an Arduino Nano 33 BLE Sense, running a 1D Convolution machine learning model to predict the outcome of a shot and record shot analytics for TECHONOLOGY ENHANCED ELITE ATHLETE SPORTS TRAINING." id="147" name="Google Shape;147;p24" title="Automatic Minihoop Scoring System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38" y="1017725"/>
            <a:ext cx="7273325" cy="40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sensors to enhance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leverage full capabilities of 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detailed insights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has been done! shows potential!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100" y="774925"/>
            <a:ext cx="3832099" cy="25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300" y="3389250"/>
            <a:ext cx="4766300" cy="10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575" y="2571751"/>
            <a:ext cx="4617921" cy="26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456"/>
            <a:ext cx="9144000" cy="488503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free throws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one person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difficult to track :(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&amp; get feedback for improvement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150" y="664275"/>
            <a:ext cx="4481149" cy="25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100" y="2248150"/>
            <a:ext cx="3813874" cy="28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700" y="628424"/>
            <a:ext cx="2411602" cy="241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25" y="1017723"/>
            <a:ext cx="2235625" cy="18488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365875" y="1457200"/>
            <a:ext cx="918000" cy="969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975" y="1241349"/>
            <a:ext cx="2371500" cy="11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5887575" y="1457200"/>
            <a:ext cx="918000" cy="969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886775" y="3356425"/>
            <a:ext cx="1397100" cy="969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1138" y="1522901"/>
            <a:ext cx="2601724" cy="4636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throw ball 200 times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score 100, miss 100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176 samples per shot, ~1.5s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arduino imu capture if &gt; trigger threshold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script to save to file depending on outcome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00" y="2929550"/>
            <a:ext cx="7842399" cy="21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89" name="Google Shape;89;p17" title="PXL_20240410_024444152.T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850" y="117012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title="PXL_20240410_095639194.TS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6625" y="974125"/>
            <a:ext cx="2149300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&amp; Training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25" y="1128563"/>
            <a:ext cx="3411226" cy="28605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4233300" y="2191675"/>
            <a:ext cx="985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</a:rPr>
              <a:t>VS</a:t>
            </a:r>
            <a:endParaRPr b="1" sz="4200">
              <a:solidFill>
                <a:schemeClr val="dk2"/>
              </a:solidFill>
            </a:endParaRPr>
          </a:p>
        </p:txBody>
      </p:sp>
      <p:pic>
        <p:nvPicPr>
          <p:cNvPr descr="Convolutional Neural Networks for Sequence Processing: Part 1 | by Laxfed  Paulacy | Medium"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075" y="1227938"/>
            <a:ext cx="2837401" cy="27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&amp; Training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25" y="1081675"/>
            <a:ext cx="8040751" cy="33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&amp; Training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25" y="1128563"/>
            <a:ext cx="3411226" cy="286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4233300" y="2191675"/>
            <a:ext cx="985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</a:rPr>
              <a:t>VS</a:t>
            </a:r>
            <a:endParaRPr b="1" sz="4200">
              <a:solidFill>
                <a:schemeClr val="dk2"/>
              </a:solidFill>
            </a:endParaRPr>
          </a:p>
        </p:txBody>
      </p:sp>
      <p:pic>
        <p:nvPicPr>
          <p:cNvPr descr="Convolutional Neural Networks for Sequence Processing: Part 1 | by Laxfed  Paulacy | Medium"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075" y="1227938"/>
            <a:ext cx="2837401" cy="27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777" y="2954075"/>
            <a:ext cx="4206199" cy="22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850" y="3051175"/>
            <a:ext cx="3173300" cy="211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 Model Integration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00" y="1119050"/>
            <a:ext cx="8949200" cy="6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175" y="1966298"/>
            <a:ext cx="2955925" cy="26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775" y="1957750"/>
            <a:ext cx="2615145" cy="302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450" y="2078376"/>
            <a:ext cx="511825" cy="4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6">
            <a:alphaModFix/>
          </a:blip>
          <a:srcRect b="9213" l="36208" r="37691" t="13939"/>
          <a:stretch/>
        </p:blipFill>
        <p:spPr>
          <a:xfrm>
            <a:off x="6373562" y="2897824"/>
            <a:ext cx="323574" cy="3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272449" y="2197600"/>
            <a:ext cx="441057" cy="3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182638" y="4632550"/>
            <a:ext cx="490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97% Accuracy!! (in theory)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